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7" r:id="rId18"/>
    <p:sldId id="285" r:id="rId19"/>
    <p:sldId id="276" r:id="rId20"/>
    <p:sldId id="278" r:id="rId21"/>
    <p:sldId id="279" r:id="rId22"/>
    <p:sldId id="280" r:id="rId23"/>
    <p:sldId id="281" r:id="rId24"/>
    <p:sldId id="284" r:id="rId25"/>
    <p:sldId id="272" r:id="rId26"/>
    <p:sldId id="273" r:id="rId27"/>
    <p:sldId id="274" r:id="rId28"/>
    <p:sldId id="275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0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3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87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1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23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9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84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2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E729-0226-4E3C-AD65-A9CE60B418A3}" type="datetimeFigureOut">
              <a:rPr lang="cs-CZ" smtClean="0"/>
              <a:t>25.11.2017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111B-A4F2-415E-B23C-63764C3E2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1.wdp"/><Relationship Id="rId7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528" cy="6864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8660" y="1001193"/>
            <a:ext cx="1077468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7800"/>
              </a:spcAft>
            </a:pPr>
            <a:r>
              <a:rPr lang="cs-CZ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VARIANTY A CENÍK</a:t>
            </a:r>
            <a:br>
              <a:rPr lang="cs-CZ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REKLAMNÍHO ZVIDITELNĚNÍ</a:t>
            </a:r>
            <a:endParaRPr lang="cs-CZ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01290"/>
            <a:ext cx="9144000" cy="1456509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Ročník 2017/2018</a:t>
            </a:r>
            <a:endParaRPr lang="cs-CZ" sz="36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560940"/>
            <a:ext cx="1901952" cy="8663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144" y="3801290"/>
            <a:ext cx="271272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1 -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v záběru televizních kamer a viditelná ze 70 % míst na tribunách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B1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047" y="1993607"/>
            <a:ext cx="4933223" cy="25841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45" y="1994087"/>
            <a:ext cx="4952765" cy="25837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345" y="4065525"/>
            <a:ext cx="4998809" cy="27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(popř. 4 x 1 m)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 záběru televizních kamer a viditelná z 50 % míst na tribunách – pohledově za pozicí B1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B2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195" y="2020861"/>
            <a:ext cx="4944605" cy="25576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20861"/>
            <a:ext cx="4790887" cy="255767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159" y="4316267"/>
            <a:ext cx="5007519" cy="25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(popř. 4 x 1 m)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 záběru televizních kamer a viditelná ze 45 % míst na tribunách - 2 řady reklam nad sebou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991" y="1998050"/>
            <a:ext cx="5095809" cy="25735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98050"/>
            <a:ext cx="4913243" cy="25735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5367" y="4045365"/>
            <a:ext cx="4465248" cy="28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rozměr od 6 x 1 m až po 2 x 1 m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 záběru televizních kamer a viditelná z 80 % míst na tribunách – pohledově za A1 a A2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324" y="2050868"/>
            <a:ext cx="4731477" cy="269893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50867"/>
            <a:ext cx="4710873" cy="26989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5"/>
          <a:stretch/>
        </p:blipFill>
        <p:spPr>
          <a:xfrm>
            <a:off x="3463669" y="4064874"/>
            <a:ext cx="4719278" cy="28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-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atypická pozice v záběru televizních kamer a viditelná z 5 % míst na tribunách (z tribuny VIP Exclusive)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15557"/>
            <a:ext cx="4351886" cy="28023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914" y="2118681"/>
            <a:ext cx="4351886" cy="2802329"/>
          </a:xfrm>
          <a:prstGeom prst="rect">
            <a:avLst/>
          </a:prstGeom>
        </p:spPr>
      </p:pic>
      <p:pic>
        <p:nvPicPr>
          <p:cNvPr id="1026" name="Picture 2" descr="http://www.fcvysocina.cz/foto/stadion/_celkovy%20005_resiz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8446" y="3655442"/>
            <a:ext cx="5050362" cy="32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2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(popř. 4 x 1 m)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viditelná z 95 % míst na tribunách – přímo u hrací plochy - mimo záběr televizních kamer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038" y="1983636"/>
            <a:ext cx="4890762" cy="25401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83636"/>
            <a:ext cx="5125278" cy="254017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852" y="4214190"/>
            <a:ext cx="5150296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rozměr od 6 x 1 m až po 2 x 1 m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viditelná z 95 % míst na tribunách – 2 řady reklam nad sebou - pohledově za pozicí E - mimo záběr televizních kamer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449" y="1969489"/>
            <a:ext cx="5044352" cy="24031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69490"/>
            <a:ext cx="5118127" cy="24031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228" y="3991379"/>
            <a:ext cx="5163543" cy="28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227365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desky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plachty (rozměr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 6 x 1 m až po 2 x 1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m) na oplocení v areálu stadiónu v Jiráskově ulici podél hlavních komunikačních stran návštěvníků stadiónu</a:t>
            </a:r>
            <a:endParaRPr lang="cs-CZ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plachty v areálu stadiónu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618" y="2050869"/>
            <a:ext cx="3253928" cy="23065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20" y="2050869"/>
            <a:ext cx="3292180" cy="230652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0869"/>
            <a:ext cx="3402203" cy="230652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826" y="4027590"/>
            <a:ext cx="3993865" cy="284515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04" y="4042336"/>
            <a:ext cx="3724995" cy="2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227365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desky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plachty (rozměr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 6 x 1 m až po 2 x 1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m) podél tréninkových ploch FC Vysočina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Jiráskově ulici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ulici Na Stoupách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plachty podél tréninkových ploch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430" y="2050869"/>
            <a:ext cx="4098370" cy="27637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52" y="2050869"/>
            <a:ext cx="4272059" cy="2932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335" y="3908517"/>
            <a:ext cx="5011199" cy="29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3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Areál stadiónu FC Vysočina nabízí dvojí zázemí pro reklamní partnery a sponzory klubu –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Exclusive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(v sídle klubu) a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Standard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(v rohovém objektu tribuny)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zázemí klubu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0" y="1986607"/>
            <a:ext cx="3663873" cy="2442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70" y="4217626"/>
            <a:ext cx="3421799" cy="22811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088" y="1986435"/>
            <a:ext cx="3257004" cy="244275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791" y="4159965"/>
            <a:ext cx="3147287" cy="236046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019" y="4156938"/>
            <a:ext cx="3465888" cy="23697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563" y="1986435"/>
            <a:ext cx="3517641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Rozložení reklamních pozic</a:t>
            </a:r>
            <a:endParaRPr lang="cs-CZ" sz="4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19200"/>
            <a:ext cx="8744226" cy="5638800"/>
          </a:xfrm>
        </p:spPr>
      </p:pic>
    </p:spTree>
    <p:extLst>
      <p:ext uri="{BB962C8B-B14F-4D97-AF65-F5344CB8AC3E}">
        <p14:creationId xmlns:p14="http://schemas.microsoft.com/office/powerpoint/2010/main" val="2127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Prezentování log významných partnerů klubu na celkem pěti panelech umístěných v obou VIP zázemích a též v Press centru a v Mix zóně, kde figurují v záběru kamer a fotoaparátů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Loga na panelech VIP a Press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050869"/>
            <a:ext cx="4694483" cy="3170488"/>
          </a:xfrm>
          <a:prstGeom prst="rect">
            <a:avLst/>
          </a:prstGeom>
        </p:spPr>
      </p:pic>
      <p:pic>
        <p:nvPicPr>
          <p:cNvPr id="2050" name="Picture 2" descr="Fotka uživatele FC Vysočina Jihlava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391" y="2050869"/>
            <a:ext cx="4396409" cy="31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298" y="2743200"/>
            <a:ext cx="31012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13914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každé utkání je zdarma distribuován návštěvníkům zápasu v nákladu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 1.600 do 1.800 ks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Barevná obálka, černobílé vnitřní strany – formát A5 orientovaný na výšku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Možnost prezentování loga v přehledu partnerů, prezentování reklamy či vložení letáku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Zápasový časopis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845" y="2560970"/>
            <a:ext cx="3179343" cy="22692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04053"/>
            <a:ext cx="3211658" cy="22282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569718"/>
            <a:ext cx="2959218" cy="416260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369" y="2560970"/>
            <a:ext cx="3181738" cy="22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199"/>
            <a:ext cx="11087100" cy="1749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adrese www.fcvysocina.cz – návštěvnost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1.500 – 4.000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originálních přístupů denně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Možnost prezentování PR článků, rozhovorů s partnerem či reklamních </a:t>
            </a:r>
            <a:r>
              <a:rPr lang="cs-CZ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coverů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na vstupní straně webu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Možnost prezentování loga v přehledu partnerů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 FC Vysočina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99" y="2743199"/>
            <a:ext cx="5943560" cy="27559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186" y="4291484"/>
            <a:ext cx="5658763" cy="25665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1083" y="2223466"/>
            <a:ext cx="4154218" cy="39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199"/>
            <a:ext cx="11087100" cy="31407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klubových sociálních sítích nabízíme sdílení článků, odkazů, reklam v grafické podobě, nabídek, personálních inzerátů atd.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 Vysočina je nepřehlédnutelný na sociálních sítích:</a:t>
            </a:r>
          </a:p>
          <a:p>
            <a:pPr marL="228600" lvl="1" algn="ctr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Facebook – cca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8.600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přátel 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1" algn="ctr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cca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30.800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sledujících</a:t>
            </a:r>
          </a:p>
          <a:p>
            <a:pPr marL="228600" lvl="1" algn="ctr"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Twitter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cca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2.900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sledujících</a:t>
            </a:r>
          </a:p>
          <a:p>
            <a:pPr marL="228600" lvl="1" algn="ctr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Instagram – cca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1.300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sledujících</a:t>
            </a:r>
          </a:p>
          <a:p>
            <a:pPr marL="228600" lvl="1" algn="ctr"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Youtube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cca </a:t>
            </a:r>
            <a:r>
              <a:rPr lang="cs-CZ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600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odběratelů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Sociální sítě FC Vysočina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905" y="2292626"/>
            <a:ext cx="3549396" cy="37759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48" y="2292626"/>
            <a:ext cx="4089155" cy="42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199"/>
            <a:ext cx="11087100" cy="25400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rámci partnerství nabízíme možnost sdílet vaše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nabídky volných pracovních pozic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sociálních sítích FC Vysočina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Rádi se ve formě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autogramiády, soutěže či prostřednictvím maskota Ježoura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zapojíme do vašich HR nebo marketingových akcí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vaše obchodní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partnery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zaměstnance včetně rodinných příslušníků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nad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rámec poskytnutých VIP a volných permanentek nabízíme jednorázové poskytnutí většího množství volných vstupenek pro vybraný zápas včetně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prohlídky zázemí stadiónu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hrací plochy s výkladem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Lidské zdroje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://www.fcvysocina.cz/foto/stadion_privital_navstevy/ja14-pribram2%20073_resiz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19" y="3759200"/>
            <a:ext cx="4223635" cy="22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694" y="3754748"/>
            <a:ext cx="3595766" cy="3103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900" y="3754748"/>
            <a:ext cx="3770687" cy="23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3538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 domácího utkání</a:t>
            </a:r>
            <a:r>
              <a:rPr lang="cs-CZ" sz="20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cs-CZ" sz="20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na LED perimetru na pozici LED1 (rozměr: 370 x 60 px - cca 6x1 m) – opakování cca po 10 minutách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videospot na LED informační tabuli – délka 15 – 25 sec. - prezentování 3x (před utkáním, v poločase, po skončení utkání)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 na úvodní straně webu s příslušným odkazem – rozměr 850 x 500 px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 kampaň na klubovém webu a klubových sociálních sítích (Facebook a Google+)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strana v zápasovém časopisu - náklad 1.800 ks, černobílý – formát A6 na šířku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hlavní partner poločasové divácké soutěže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prezentační akce ve VIP zázemí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vstupenky VIP Exclusive, 4 vstupenky VIP Standard, 8 běžných vstupenek, 2 parkovací místa v areálu stadiónu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 domácího TV </a:t>
            </a: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utkání</a:t>
            </a:r>
            <a:endParaRPr lang="cs-CZ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náplň propagace – viz výše</a:t>
            </a:r>
            <a:r>
              <a:rPr 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Jednorázové formy zviditelnění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1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3538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</a:t>
            </a: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perimetr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LED perimetru na pozici LED1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(rozměr: 370 x 60 px - cca 6x1 m) – opakování cca po 10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minutách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LED perimetru na pozici LED2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(rozměr: 370 x 60 px - cca 6x1 m) – opakování cca po 10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minutách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LED perimetru na pozici LED1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(celá délka perimetru – 83 metrů) – opakování cca po 10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minutách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LED perimetru na pozici LED2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(celá délka perimetru – 16,5 metr) – opakování cca po 10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minutách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 smtClean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</a:t>
            </a: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informační </a:t>
            </a: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obrazovka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videospot na LED informační tabuli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délka 15 – 25 sec. - prezentování 3x (před utkáním, v poločase, po skončení utkání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Jednorázové formy zviditelnění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2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3538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Zápasový </a:t>
            </a: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časopis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strana v zápasovém časopisu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(náklad 1.800 ks, černobílý, 1 zápas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distribuce letáků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vložených do zápasového časopisu (vložení zajistí objednatel) 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Další </a:t>
            </a:r>
            <a:r>
              <a:rPr lang="pt-BR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formy </a:t>
            </a:r>
            <a:r>
              <a:rPr lang="pt-BR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zviditelnění</a:t>
            </a:r>
            <a:endParaRPr lang="cs-CZ" sz="2200" b="1" dirty="0" smtClean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distribuce letáků či jiných materiálů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areálu stadiónu prostřednictvím hostesek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stánek v areálu stadiónu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prodej zboží, distribuce vzorků, předávání reklamní materiál atd.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prezentační akce ve VIP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zázemí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logo na čepici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při rozhovorech pro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média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Jednorázové formy zviditelnění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3538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Prvoligový dres a </a:t>
            </a:r>
            <a:r>
              <a:rPr lang="cs-CZ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trenýrky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jednorázová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dominantní reklama na dresu (na místě PSJ) pro vybraný zápas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ligy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jednorázová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na hrudi dresu pro vybraný zápas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ligy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jednorázová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reklama na nohavičkách trenýrek pro vybraný zápas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ligy</a:t>
            </a: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 smtClean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200" b="1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Klubový web a sociální </a:t>
            </a:r>
            <a:r>
              <a:rPr lang="pt-BR" sz="22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sítě</a:t>
            </a:r>
            <a:endParaRPr lang="cs-CZ" sz="2200" b="1" dirty="0" smtClean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úvodní straně webu s příslušným odkazem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rozměr 850 x 500 px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kampaň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klubovém webu a klubových sociálních sítích (Facebook a Google+) 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Jednorázové formy zviditelnění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66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Oficiální ceník ročního partnerství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353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Ucelená nabídka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na domácí zápasy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HET lize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v MOL </a:t>
            </a: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Cupu pro ročník 2017/2018</a:t>
            </a:r>
            <a:endParaRPr lang="cs-CZ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Veškeré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níže uvedené 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ceny reklamních a propagačních nástrojů a služeb jsou pouze orientační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Konečná cena je pohyblivá a je samozřejmě závislá na vzájemné dohodě a ochotě ke spolupráci. Prioritou klubu je maximální vstřícnost ke stávajícím i potencionálním reklamním partnerům. Navržené pozice reklamních panelů lze libovolně modifikovat dle představ 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domluvy.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607" y="3109610"/>
            <a:ext cx="7045597" cy="3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448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LED1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digitální LED perimetr celkové délky 83 metrů (výška 100 cm) – možnost statického i dynamického zobrazení - viditelná ze 70 % míst na tribunách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LED2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digitální LED perimetr celkové délky 16,5 metrů (výška 100 cm) - možnost statického i dynamického zobrazení - viditelná z 90 % míst na tribunách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obrazovka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velkoformátová digitální LED obrazovka s rozlišením 512 x 288 px a rozměry cca 10,2 x 5,7m - možnost statického i dynamického zobrazení - viditelná z 95 % míst na tribunách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A1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 90 % míst na tribunách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A2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 85 % míst na tribunách – pohledově za pozicí A1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B1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ze 70 % míst na tribunách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B2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 50 % míst na tribunách – pohledově za pozicí B1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C</a:t>
            </a:r>
            <a:r>
              <a:rPr lang="cs-CZ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ze 45 % míst na tribunách - 2 řady reklam nad sebou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D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 záběru televizních kamer - viditelná z 80 % míst na tribunách – pohledově za A1 a A2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E</a:t>
            </a:r>
            <a:r>
              <a:rPr lang="cs-CZ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atypická pozice v záběru televizních kamer - viditelná z 5 % míst na tribunách (z tribuny VIP Exclusive)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F</a:t>
            </a:r>
            <a:r>
              <a:rPr lang="cs-CZ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viditelná z 95 % míst na tribunách – přímo u hrací plochy - mimo záběr televizních kamer</a:t>
            </a:r>
          </a:p>
          <a:p>
            <a:pPr>
              <a:lnSpc>
                <a:spcPct val="100000"/>
              </a:lnSpc>
            </a:pPr>
            <a:r>
              <a:rPr lang="cs-CZ" sz="1600" b="1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G </a:t>
            </a:r>
            <a:r>
              <a:rPr lang="cs-CZ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pozice viditelná z 95 % míst na tribunách – 2 řady reklam nad sebou - pohledově za pozicí E - mimo záběr televizních kamer</a:t>
            </a:r>
            <a:endParaRPr lang="cs-CZ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Souhrn reklamních pozic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1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5448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Digitální LED perimetr celkové délky cca 100 metrů (výška 100 cm) – možnost uceleného dynamického zobrazení - viditelný ze 70 % míst na tribunách – proti záběr TV kamer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perimetr na stadiónu FC Vysočina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73275"/>
            <a:ext cx="10441780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42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Digitální LED perimetr celkové délky 83 metrů (výška 100 cm) – možnost statického i dynamického zobrazení - viditelná ze 70 % míst na tribunách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LED1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66" y="2053409"/>
            <a:ext cx="4469334" cy="29795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65" y="2053409"/>
            <a:ext cx="4469835" cy="27673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065" y="4279900"/>
            <a:ext cx="5035369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9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186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Digitální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perimetr celkové délky 16,5 metrů (výška 100 cm) - možnost statického i dynamického zobrazení - viditelná z 90 % míst na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tribunách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LED2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671" y="2020708"/>
            <a:ext cx="4424130" cy="26539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37806"/>
            <a:ext cx="4498183" cy="263683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374" y="3704590"/>
            <a:ext cx="5669708" cy="31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5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1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Velkoformátová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digitální LED obrazovka s rozlišením 512 x 288 px a rozměry cca 10,2 x 5,7m - možnost statického i dynamického zobrazení - viditelná z 95 % míst na tribunách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obrazovka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http://www.fcvysocina.cz/foto/2017_22_SLO/img_7129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30401"/>
            <a:ext cx="4831080" cy="32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646" y="2030400"/>
            <a:ext cx="4748153" cy="3223362"/>
          </a:xfrm>
          <a:prstGeom prst="rect">
            <a:avLst/>
          </a:prstGeom>
        </p:spPr>
      </p:pic>
      <p:pic>
        <p:nvPicPr>
          <p:cNvPr id="1026" name="Picture 2" descr="http://www.fcvysocina.cz/foto/2015_14_PLZ/po14-plzen-f%20006_resiz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5653" y="4140926"/>
            <a:ext cx="4820693" cy="27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0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(popř. 4 x 1 m) -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pozice v záběru televizních kamer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viditelná z 90 % míst na tribunách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A1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062" y="2037973"/>
            <a:ext cx="4886738" cy="26385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037973"/>
            <a:ext cx="4821529" cy="272997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309" y="4023207"/>
            <a:ext cx="5478881" cy="2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56" y="-190250"/>
            <a:ext cx="7296444" cy="7296444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1087100" cy="831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deska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či plachta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standardně o rozměru 6 x 1 m (popř. 4 x 1 m)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pozice v záběru televizních kamer a viditelná z 85 % míst na tribunách – pohledově za pozicí A1</a:t>
            </a:r>
            <a:endParaRPr lang="cs-CZ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Reklamní pozice </a:t>
            </a:r>
            <a:r>
              <a:rPr lang="cs-CZ" sz="4000" dirty="0" smtClean="0">
                <a:solidFill>
                  <a:srgbClr val="00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A2</a:t>
            </a:r>
            <a:endParaRPr lang="cs-CZ" sz="4000" dirty="0">
              <a:solidFill>
                <a:srgbClr val="00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281" y="2022876"/>
            <a:ext cx="5157519" cy="26551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22877"/>
            <a:ext cx="4900628" cy="26551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896" y="4120129"/>
            <a:ext cx="5192208" cy="27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7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1615</Words>
  <Application>Microsoft Office PowerPoint</Application>
  <PresentationFormat>Širokoúhlá obrazovka</PresentationFormat>
  <Paragraphs>113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Motiv Office</vt:lpstr>
      <vt:lpstr>VARIANTY A CENÍK REKLAMNÍHO ZVIDITELNĚNÍ</vt:lpstr>
      <vt:lpstr>Rozložení reklamních pozic</vt:lpstr>
      <vt:lpstr>Souhrn reklamních pozic</vt:lpstr>
      <vt:lpstr>LED perimetr na stadiónu FC Vysočina</vt:lpstr>
      <vt:lpstr>Reklamní pozice LED1</vt:lpstr>
      <vt:lpstr>Reklamní pozice LED2</vt:lpstr>
      <vt:lpstr>LED obrazovka</vt:lpstr>
      <vt:lpstr>Reklamní pozice A1</vt:lpstr>
      <vt:lpstr>Reklamní pozice A2</vt:lpstr>
      <vt:lpstr>Reklamní pozice B1</vt:lpstr>
      <vt:lpstr>Reklamní pozice B2</vt:lpstr>
      <vt:lpstr>Reklamní pozice C</vt:lpstr>
      <vt:lpstr>Reklamní pozice D</vt:lpstr>
      <vt:lpstr>Reklamní pozice E</vt:lpstr>
      <vt:lpstr>Reklamní pozice F</vt:lpstr>
      <vt:lpstr>Reklamní pozice G</vt:lpstr>
      <vt:lpstr>Reklamní plachty v areálu stadiónu</vt:lpstr>
      <vt:lpstr>Reklamní plachty podél tréninkových ploch</vt:lpstr>
      <vt:lpstr>VIP zázemí klubu</vt:lpstr>
      <vt:lpstr>Loga na panelech VIP a Press</vt:lpstr>
      <vt:lpstr>Zápasový časopis</vt:lpstr>
      <vt:lpstr>Web FC Vysočina</vt:lpstr>
      <vt:lpstr>Sociální sítě FC Vysočina</vt:lpstr>
      <vt:lpstr>Lidské zdroje</vt:lpstr>
      <vt:lpstr>Jednorázové formy zviditelnění</vt:lpstr>
      <vt:lpstr>Jednorázové formy zviditelnění</vt:lpstr>
      <vt:lpstr>Jednorázové formy zviditelnění</vt:lpstr>
      <vt:lpstr>Jednorázové formy zviditelnění</vt:lpstr>
      <vt:lpstr>Oficiální ceník ročního partnerství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Fuks</dc:creator>
  <cp:lastModifiedBy>Miroslav Fuks</cp:lastModifiedBy>
  <cp:revision>48</cp:revision>
  <dcterms:created xsi:type="dcterms:W3CDTF">2017-11-10T11:40:26Z</dcterms:created>
  <dcterms:modified xsi:type="dcterms:W3CDTF">2017-11-25T08:58:50Z</dcterms:modified>
</cp:coreProperties>
</file>